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9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32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21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3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87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66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94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73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98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01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37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DB2E-8098-4A7C-8C26-241728F05F76}" type="datetimeFigureOut">
              <a:rPr kumimoji="1" lang="ja-JP" altLang="en-US" smtClean="0"/>
              <a:t>2014/3/21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763F9-ABC0-4824-9A44-40942F0D39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5852" y="1065983"/>
            <a:ext cx="1728192" cy="994865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rgbClr val="FFC000"/>
                </a:solidFill>
              </a:rPr>
              <a:t>錦秋の彩</a:t>
            </a:r>
            <a:endParaRPr kumimoji="1" lang="ja-JP" altLang="en-US" sz="2800" dirty="0">
              <a:solidFill>
                <a:srgbClr val="FFC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78604" y="5672247"/>
            <a:ext cx="1740670" cy="585317"/>
          </a:xfrm>
        </p:spPr>
        <p:txBody>
          <a:bodyPr>
            <a:noAutofit/>
          </a:bodyPr>
          <a:lstStyle/>
          <a:p>
            <a:r>
              <a:rPr kumimoji="1" lang="ja-JP" altLang="en-US" sz="1400" b="1" dirty="0" smtClean="0">
                <a:solidFill>
                  <a:srgbClr val="FFC000"/>
                </a:solidFill>
              </a:rPr>
              <a:t>滋賀県</a:t>
            </a:r>
          </a:p>
          <a:p>
            <a:r>
              <a:rPr kumimoji="1" lang="ja-JP" altLang="en-US" sz="2800" b="1" dirty="0" smtClean="0">
                <a:solidFill>
                  <a:srgbClr val="FFC000"/>
                </a:solidFill>
              </a:rPr>
              <a:t>永源寺</a:t>
            </a:r>
            <a:endParaRPr kumimoji="1" lang="ja-JP" altLang="en-US" sz="2800" b="1" dirty="0">
              <a:solidFill>
                <a:srgbClr val="FFC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25" y="1829152"/>
            <a:ext cx="660550" cy="59703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63812"/>
            <a:ext cx="660550" cy="59703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75" y="2996952"/>
            <a:ext cx="660550" cy="59703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37051"/>
            <a:ext cx="660550" cy="59703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93" y="3861048"/>
            <a:ext cx="660550" cy="59703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76531"/>
            <a:ext cx="660550" cy="59703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07" y="3673567"/>
            <a:ext cx="660550" cy="59703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62330"/>
            <a:ext cx="660550" cy="597036"/>
          </a:xfrm>
          <a:prstGeom prst="rect">
            <a:avLst/>
          </a:prstGeom>
        </p:spPr>
      </p:pic>
      <p:pic>
        <p:nvPicPr>
          <p:cNvPr id="22" name="momiji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15909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0.04788 C 0.02952 0.05158 0.03386 0.05921 0.03559 0.07239 C 0.03646 0.07863 0.03542 0.0865 0.03872 0.09089 C 0.04393 0.09783 0.04688 0.09852 0.05261 0.10107 C 0.05608 0.11471 0.05382 0.12766 0.06025 0.13992 C 0.0632 0.15148 0.06354 0.16328 0.06632 0.17484 C 0.06736 0.179 0.06841 0.18294 0.06945 0.1871 C 0.06997 0.18918 0.07101 0.19334 0.07101 0.19334 C 0.07205 0.21138 0.06841 0.22271 0.07865 0.2322 C 0.07986 0.23451 0.08351 0.24098 0.08334 0.24445 C 0.08299 0.25 0.08021 0.26087 0.08021 0.26087 C 0.08091 0.26758 0.08039 0.2766 0.0849 0.28146 C 0.08559 0.28215 0.09341 0.28516 0.0941 0.28539 C 0.09723 0.28677 0.1033 0.28955 0.1033 0.28955 C 0.10573 0.2988 0.10677 0.32285 0.1125 0.32447 C 0.11858 0.32609 0.12483 0.32586 0.13108 0.32655 C 0.1316 0.33742 0.1316 0.34852 0.13247 0.35939 C 0.13264 0.36147 0.13282 0.36402 0.13403 0.36541 C 0.13698 0.36841 0.14132 0.36795 0.14479 0.36957 C 0.14584 0.37373 0.14688 0.37766 0.14792 0.38183 C 0.14931 0.38738 0.1599 0.38853 0.16337 0.38992 C 0.16893 0.39501 0.17552 0.39963 0.18177 0.40241 C 0.18768 0.41004 0.18854 0.41837 0.19566 0.42484 C 0.19584 0.42739 0.19497 0.45282 0.20018 0.45976 C 0.20209 0.46231 0.21459 0.46739 0.21563 0.46786 C 0.21719 0.46855 0.22032 0.46994 0.22032 0.46994 C 0.22084 0.47873 0.2191 0.48821 0.2217 0.49653 C 0.22309 0.50116 0.23108 0.50486 0.23108 0.50486 C 0.23264 0.51157 0.23282 0.52035 0.23716 0.52521 C 0.23993 0.52845 0.24636 0.53354 0.24636 0.53354 C 0.24792 0.55088 0.24618 0.55851 0.25868 0.5643 C 0.26164 0.568 0.26528 0.57054 0.26789 0.57447 C 0.26979 0.57748 0.27483 0.58812 0.27709 0.59297 C 0.27795 0.59482 0.28021 0.59413 0.28177 0.59505 C 0.28351 0.59621 0.2849 0.5976 0.28646 0.59899 C 0.28959 0.61795 0.2849 0.59875 0.29254 0.61124 C 0.29358 0.61286 0.29341 0.61564 0.2941 0.61749 C 0.29445 0.61841 0.29514 0.61887 0.29566 0.61957 " pathEditMode="relative" ptsTypes="fffffffffffffffffffffffffffffffffffffA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80851E-6 C -0.0092 0.00417 -0.00764 0.00833 -0.00625 0.02059 C -0.00521 0.02891 -0.00417 0.04025 -8.33333E-7 0.04718 C 0.00417 0.05412 0.01285 0.05667 0.0184 0.06152 C 0.01892 0.0636 0.01927 0.06592 0.01996 0.06777 C 0.02083 0.06985 0.02309 0.07124 0.02309 0.07378 C 0.02309 0.0791 0.01962 0.08326 0.0184 0.08812 C 0.02101 0.09853 0.02205 0.10847 0.02448 0.11888 C 0.02604 0.1427 0.02882 0.1538 0.02604 0.17831 C 0.02552 0.18248 0.02309 0.19057 0.02309 0.19057 C 0.02552 0.20144 0.02743 0.21208 0.03229 0.22133 C 0.03576 0.23497 0.03611 0.23867 0.03385 0.25625 C 0.03333 0.26041 0.03177 0.26434 0.03073 0.26851 C 0.03021 0.27059 0.02917 0.27475 0.02917 0.27475 C 0.0309 0.28146 0.03368 0.28655 0.03524 0.29325 C 0.03628 0.31152 0.03767 0.3217 0.03385 0.33812 C 0.03437 0.34298 0.03368 0.34806 0.03524 0.35246 C 0.03594 0.35454 0.03871 0.35315 0.03993 0.35454 C 0.04132 0.35616 0.04201 0.3587 0.04306 0.36078 C 0.04444 0.37373 0.04375 0.38692 0.04601 0.39964 C 0.04774 0.40912 0.06111 0.41767 0.06615 0.42438 C 0.0684 0.43317 0.06719 0.44427 0.07222 0.45098 " pathEditMode="relative" ptsTypes="fffffffffffffffffffffA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25069E-6 C -0.01996 0.00901 -0.00191 -0.00301 -0.01076 0.01433 C -0.01146 0.01549 -0.02413 0.01965 -0.02621 0.02058 C -0.02795 0.02728 -0.02899 0.03422 -0.03073 0.04093 C -0.03212 0.05342 -0.03316 0.06729 -0.03854 0.07793 C -0.03906 0.08464 -0.03923 0.09158 -0.03993 0.09828 C -0.04166 0.11355 -0.05573 0.11702 -0.06458 0.12095 C -0.06562 0.12303 -0.06736 0.12465 -0.06771 0.12696 C -0.06857 0.13552 -0.06198 0.14616 -0.06007 0.15379 C -0.06146 0.18408 -0.05521 0.18894 -0.07239 0.19472 C -0.07916 0.20097 -0.07986 0.2042 -0.08159 0.21507 C -0.08107 0.21924 -0.08107 0.22363 -0.08003 0.22756 C -0.07951 0.22987 -0.07725 0.23126 -0.07691 0.23357 C -0.07604 0.23982 -0.08385 0.24722 -0.08611 0.25208 C -0.08472 0.2611 -0.08229 0.26803 -0.08003 0.27659 C -0.08385 0.28399 -0.08385 0.29463 -0.08767 0.30134 C -0.0934 0.31128 -0.09097 0.30665 -0.09531 0.31567 C -0.09809 0.38968 -0.09149 0.33926 -0.10469 0.3647 C -0.10729 0.37488 -0.10295 0.37372 -0.10764 0.3832 C -0.11041 0.39801 -0.10659 0.41281 -0.11545 0.42414 C -0.11736 0.44218 -0.11823 0.44981 -0.11701 0.46924 C -0.11736 0.4771 -0.11857 0.5252 -0.12153 0.53492 C -0.12239 0.53769 -0.12569 0.53769 -0.12778 0.53908 C -0.13385 0.5511 -0.12621 0.55388 -0.13073 0.56567 C -0.13246 0.57007 -0.13698 0.5777 -0.13698 0.5777 C -0.13923 0.5962 -0.13784 0.59111 -0.1493 0.58603 C -0.15087 0.58718 -0.15278 0.58811 -0.15382 0.59019 C -0.15555 0.59389 -0.15521 0.59875 -0.15694 0.60245 C -0.16111 0.61077 -0.16354 0.61863 -0.16771 0.62719 C -0.16875 0.62927 -0.16909 0.63274 -0.17083 0.6332 C -0.18298 0.63552 -0.17916 0.63182 -0.18455 0.63945 " pathEditMode="relative" ptsTypes="ffffffffffffffffffffffffffffffA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19149E-6 C -0.00712 -0.00139 -0.01423 -0.00486 -0.02152 -0.00416 C -0.02309 -0.00393 -0.01996 -3.19149E-6 -0.01996 0.00208 C -0.01996 0.02775 -0.02083 0.0333 -0.02309 0.05342 C -0.021 0.07447 -0.01909 0.07933 -0.02465 0.10037 C -0.02413 0.10523 -0.02413 0.11008 -0.02309 0.11471 C -0.02257 0.11702 -0.02031 0.11841 -0.01996 0.12095 C -0.01771 0.13437 -0.01788 0.14824 -0.01701 0.16189 C -0.01545 0.18756 -0.0184 0.19889 -2.77778E-6 0.20699 C 0.00157 0.20837 0.00348 0.20907 0.00452 0.21115 C 0.00712 0.2167 0.00573 0.22502 0.0092 0.22965 C 0.01077 0.23173 0.0125 0.23335 0.01389 0.23566 C 0.01511 0.23751 0.01545 0.24029 0.01684 0.24191 C 0.0224 0.24815 0.03282 0.24676 0.03993 0.25 C 0.04757 0.26018 0.05226 0.2618 0.06302 0.26434 C 0.07032 0.27405 0.0665 0.26804 0.07379 0.28284 C 0.07466 0.28469 0.07431 0.28747 0.07535 0.28909 C 0.07813 0.29371 0.08559 0.29602 0.08924 0.29926 C 0.09202 0.30527 0.09445 0.31152 0.09688 0.31776 C 0.09879 0.32285 0.09792 0.32609 0.10157 0.33002 C 0.1033 0.33187 0.11354 0.33418 0.11389 0.33418 C 0.11545 0.33557 0.11719 0.3365 0.11841 0.33811 C 0.11979 0.33996 0.11997 0.34297 0.12153 0.34436 C 0.1257 0.34783 0.13143 0.3469 0.13542 0.3506 C 0.13854 0.35338 0.14462 0.3587 0.14462 0.3587 C 0.15122 0.37257 0.14341 0.35916 0.15226 0.36679 C 0.15417 0.36841 0.15521 0.37142 0.15695 0.37304 C 0.15886 0.37489 0.16094 0.37581 0.16302 0.3772 C 0.16823 0.38714 0.17761 0.38876 0.18611 0.39154 C 0.18924 0.39431 0.19271 0.39616 0.19532 0.39963 C 0.19688 0.40171 0.19809 0.40426 0.2 0.40588 C 0.21094 0.41582 0.24219 0.41374 0.24757 0.41397 C 0.25886 0.41906 0.25382 0.41698 0.26302 0.42021 C 0.28091 0.41536 0.2625 0.4216 0.27535 0.41397 C 0.2783 0.41212 0.28455 0.40981 0.28455 0.40981 C 0.29375 0.41397 0.28924 0.41698 0.29375 0.42438 C 0.29584 0.42761 0.30035 0.42923 0.30313 0.43039 C 0.30469 0.43178 0.30591 0.43363 0.30764 0.43455 C 0.31059 0.4364 0.31684 0.43872 0.31684 0.43872 C 0.32049 0.45259 0.33021 0.45722 0.33837 0.46531 C 0.34167 0.46855 0.34288 0.47456 0.34618 0.47757 C 0.35052 0.4815 0.35695 0.48011 0.36146 0.48381 C 0.36754 0.4889 0.37413 0.49075 0.38004 0.49607 C 0.38351 0.50301 0.39514 0.52035 0.39688 0.52683 C 0.39896 0.53469 0.4 0.53839 0.40608 0.54117 C 0.4066 0.54394 0.40677 0.54672 0.40764 0.54926 C 0.40834 0.55157 0.41007 0.55319 0.41077 0.55551 C 0.41163 0.55874 0.41163 0.56221 0.41233 0.56568 C 0.41268 0.56776 0.41389 0.57193 0.41389 0.57193 " pathEditMode="relative" ptsTypes="ffffffffffffffffffffffffffffffffffffffffffffffffA">
                                      <p:cBhvr>
                                        <p:cTn id="5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42276E-6 C 0.00677 0.00948 0.01163 0.0185 0.02153 0.02243 C 0.02257 0.02451 0.02292 0.02729 0.02448 0.02868 C 0.02917 0.03284 0.0434 0.03423 0.04757 0.03492 C 0.05261 0.04463 0.05781 0.04648 0.06615 0.04926 C 0.08056 0.06175 0.06111 0.04556 0.07535 0.05527 C 0.08056 0.05874 0.08542 0.06406 0.09063 0.06753 C 0.09219 0.06845 0.09393 0.06845 0.09531 0.06961 C 0.09861 0.07192 0.10452 0.07794 0.10452 0.07794 C 0.10556 0.08002 0.10625 0.08233 0.10764 0.08395 C 0.11042 0.08719 0.11684 0.09227 0.11684 0.09227 C 0.1191 0.10106 0.1257 0.108 0.13229 0.11054 C 0.1408 0.11841 0.13386 0.11008 0.13837 0.12095 C 0.14219 0.12974 0.14774 0.13922 0.15382 0.14547 C 0.1559 0.14755 0.15764 0.15009 0.1599 0.15171 C 0.16285 0.15356 0.1691 0.15564 0.1691 0.15564 C 0.18542 0.15449 0.20261 0.14917 0.21684 0.16189 C 0.22257 0.17322 0.22899 0.16998 0.23837 0.17414 C 0.24045 0.1827 0.24254 0.1938 0.24913 0.19866 C 0.25191 0.20074 0.25834 0.20282 0.25834 0.20282 C 0.25938 0.2049 0.26007 0.20745 0.26146 0.20906 C 0.26268 0.21045 0.26493 0.20953 0.26615 0.21115 C 0.26719 0.21253 0.26684 0.21531 0.26754 0.21716 C 0.26962 0.22294 0.27188 0.22479 0.27535 0.22942 C 0.27813 0.24029 0.28177 0.25185 0.28924 0.25809 C 0.2934 0.26711 0.29358 0.2722 0.29531 0.28284 C 0.29566 0.28492 0.29688 0.28885 0.29688 0.28885 " pathEditMode="relative" ptsTypes="ffffffffffffffffffffffffffA">
                                      <p:cBhvr>
                                        <p:cTn id="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4117E-6 C -0.00052 0.00741 -0.00035 0.01504 -0.00139 0.02244 C -0.00191 0.02683 -0.00347 0.03077 -0.00452 0.03493 C -0.00504 0.03701 -0.00608 0.04094 -0.00608 0.04094 C -0.00712 0.05065 -0.01007 0.06476 -0.01372 0.07378 C -0.01545 0.07818 -0.01997 0.08604 -0.01997 0.08604 C -0.02379 0.10107 -0.02083 0.09529 -0.02761 0.10454 C -0.03108 0.11772 -0.02778 0.12697 -0.03681 0.1353 C -0.0408 0.15056 -0.0349 0.13183 -0.04306 0.14547 C -0.04514 0.14894 -0.04566 0.15403 -0.04757 0.15773 C -0.04809 0.16398 -0.04792 0.17022 -0.04913 0.17623 C -0.04965 0.17855 -0.05156 0.18016 -0.05226 0.18248 C -0.05573 0.19473 -0.05417 0.20121 -0.06302 0.20907 C -0.06354 0.21532 -0.06215 0.22226 -0.06458 0.22757 C -0.06632 0.23127 -0.07379 0.23151 -0.07379 0.23151 C -0.07743 0.23867 -0.07656 0.2359 -0.07847 0.24376 C -0.07899 0.24584 -0.07865 0.24839 -0.07986 0.25001 C -0.08247 0.25348 -0.08924 0.25833 -0.08924 0.25833 C -0.08976 0.26504 -0.08906 0.27221 -0.09063 0.27868 C -0.09167 0.28331 -0.09688 0.29094 -0.09688 0.29094 C -0.09931 0.30435 -0.1007 0.29695 -0.10608 0.30736 C -0.10886 0.31869 -0.10955 0.32332 -0.11684 0.33003 C -0.11806 0.34668 -0.11684 0.35269 -0.12309 0.36472 C -0.12361 0.36957 -0.12344 0.37443 -0.12448 0.37905 C -0.12691 0.39016 -0.12934 0.3809 -0.12604 0.38946 " pathEditMode="relative" ptsTypes="ffffffffffffffffffffffffA">
                                      <p:cBhvr>
                                        <p:cTn id="6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4533 C -2.5E-6 0.04464 -0.00156 0.04256 -0.00312 0.04325 C -0.00468 0.04395 -0.00955 0.05921 -0.01076 0.06175 C -0.01215 0.07123 -0.01302 0.07817 -0.01701 0.08627 C -0.01753 0.09182 -0.01736 0.09737 -0.0184 0.10269 C -0.01892 0.105 -0.02083 0.10639 -0.02153 0.1087 C -0.02239 0.11124 -0.02257 0.11425 -0.02309 0.11703 C -0.02413 0.13483 -0.02396 0.14478 -0.02778 0.16004 C -0.02899 0.17531 -0.03073 0.18456 -0.03698 0.19681 C -0.03819 0.21254 -0.03837 0.23844 -0.0493 0.24815 C -0.05121 0.25555 -0.05225 0.26319 -0.05382 0.27059 C -0.05434 0.27267 -0.05399 0.27544 -0.05538 0.27683 C -0.05798 0.27938 -0.06458 0.28099 -0.06458 0.28099 C -0.06562 0.28308 -0.06632 0.28539 -0.06771 0.28701 C -0.06909 0.28886 -0.0717 0.28886 -0.07239 0.29117 C -0.07934 0.31245 -0.06371 0.30412 -0.08767 0.30759 C -0.09427 0.3106 -0.09965 0.31476 -0.10625 0.31777 C -0.11406 0.32493 -0.11371 0.33442 -0.1184 0.34459 C -0.12205 0.35246 -0.12482 0.35893 -0.12778 0.36703 C -0.12864 0.36934 -0.12986 0.37096 -0.13073 0.37327 C -0.13142 0.37512 -0.13107 0.37813 -0.13229 0.37928 C -0.13489 0.38183 -0.14149 0.38345 -0.14149 0.38345 C -0.14028 0.38876 -0.14028 0.40842 -0.14305 0.41212 C -0.14531 0.41513 -0.15225 0.41629 -0.15225 0.41629 C -0.15451 0.42531 -0.15694 0.42646 -0.16458 0.42646 " pathEditMode="relative" ptsTypes="ffffffffffffffffffffffffA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4371 C 0.00364 0.05759 0.00642 0.06846 0.01111 0.08071 C 0.01371 0.08765 0.01389 0.09436 0.01718 0.10106 C 0.01944 0.11332 0.02343 0.12581 0.025 0.13807 C 0.02639 0.14871 0.02673 0.15402 0.03107 0.16258 C 0.03246 0.17137 0.03281 0.18039 0.0342 0.18918 C 0.03489 0.19334 0.0342 0.20005 0.03732 0.20143 C 0.04427 0.20467 0.04028 0.20305 0.04948 0.2056 C 0.05399 0.22294 0.05573 0.23959 0.06805 0.25069 C 0.07291 0.26041 0.0783 0.26018 0.08646 0.26295 C 0.09861 0.287 0.08038 0.25231 0.09409 0.27336 C 0.10451 0.28908 0.10104 0.2981 0.11718 0.30204 C 0.12083 0.30296 0.1243 0.30342 0.12795 0.30412 C 0.13663 0.30759 0.1309 0.31106 0.13871 0.31637 C 0.14184 0.31846 0.14479 0.32077 0.14809 0.32239 C 0.15278 0.3247 0.15607 0.32354 0.16024 0.32655 C 0.17222 0.33534 0.16545 0.33464 0.17257 0.33464 " pathEditMode="relative" ptsTypes="ffffffffffffffffA">
                                      <p:cBhvr>
                                        <p:cTn id="8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/>
      <p:bldP spid="2" grpId="1"/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</Words>
  <Application>Microsoft Office PowerPoint</Application>
  <PresentationFormat>画面に合わせる (4:3)</PresentationFormat>
  <Paragraphs>3</Paragraphs>
  <Slides>1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錦秋の彩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ono</dc:creator>
  <cp:lastModifiedBy>ono</cp:lastModifiedBy>
  <cp:revision>19</cp:revision>
  <dcterms:created xsi:type="dcterms:W3CDTF">2013-12-28T02:20:56Z</dcterms:created>
  <dcterms:modified xsi:type="dcterms:W3CDTF">2014-03-21T04:41:49Z</dcterms:modified>
</cp:coreProperties>
</file>