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4" autoAdjust="0"/>
  </p:normalViewPr>
  <p:slideViewPr>
    <p:cSldViewPr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E1F6-2AE8-48BB-B403-4B71241F8C6B}" type="datetimeFigureOut">
              <a:rPr kumimoji="1" lang="ja-JP" altLang="en-US" smtClean="0"/>
              <a:t>2014/2/8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A4A2-CEEB-4753-B852-67D937252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94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E1F6-2AE8-48BB-B403-4B71241F8C6B}" type="datetimeFigureOut">
              <a:rPr kumimoji="1" lang="ja-JP" altLang="en-US" smtClean="0"/>
              <a:t>2014/2/8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A4A2-CEEB-4753-B852-67D937252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944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E1F6-2AE8-48BB-B403-4B71241F8C6B}" type="datetimeFigureOut">
              <a:rPr kumimoji="1" lang="ja-JP" altLang="en-US" smtClean="0"/>
              <a:t>2014/2/8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A4A2-CEEB-4753-B852-67D937252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02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E1F6-2AE8-48BB-B403-4B71241F8C6B}" type="datetimeFigureOut">
              <a:rPr kumimoji="1" lang="ja-JP" altLang="en-US" smtClean="0"/>
              <a:t>2014/2/8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A4A2-CEEB-4753-B852-67D937252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7266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E1F6-2AE8-48BB-B403-4B71241F8C6B}" type="datetimeFigureOut">
              <a:rPr kumimoji="1" lang="ja-JP" altLang="en-US" smtClean="0"/>
              <a:t>2014/2/8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A4A2-CEEB-4753-B852-67D937252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443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E1F6-2AE8-48BB-B403-4B71241F8C6B}" type="datetimeFigureOut">
              <a:rPr kumimoji="1" lang="ja-JP" altLang="en-US" smtClean="0"/>
              <a:t>2014/2/8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A4A2-CEEB-4753-B852-67D937252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59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E1F6-2AE8-48BB-B403-4B71241F8C6B}" type="datetimeFigureOut">
              <a:rPr kumimoji="1" lang="ja-JP" altLang="en-US" smtClean="0"/>
              <a:t>2014/2/8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A4A2-CEEB-4753-B852-67D937252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446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E1F6-2AE8-48BB-B403-4B71241F8C6B}" type="datetimeFigureOut">
              <a:rPr kumimoji="1" lang="ja-JP" altLang="en-US" smtClean="0"/>
              <a:t>2014/2/8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A4A2-CEEB-4753-B852-67D937252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152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E1F6-2AE8-48BB-B403-4B71241F8C6B}" type="datetimeFigureOut">
              <a:rPr kumimoji="1" lang="ja-JP" altLang="en-US" smtClean="0"/>
              <a:t>2014/2/8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A4A2-CEEB-4753-B852-67D937252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3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E1F6-2AE8-48BB-B403-4B71241F8C6B}" type="datetimeFigureOut">
              <a:rPr kumimoji="1" lang="ja-JP" altLang="en-US" smtClean="0"/>
              <a:t>2014/2/8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A4A2-CEEB-4753-B852-67D937252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101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E1F6-2AE8-48BB-B403-4B71241F8C6B}" type="datetimeFigureOut">
              <a:rPr kumimoji="1" lang="ja-JP" altLang="en-US" smtClean="0"/>
              <a:t>2014/2/8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A4A2-CEEB-4753-B852-67D937252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13"/>
          </p:nvPr>
        </p:nvSpPr>
        <p:spPr>
          <a:xfrm>
            <a:off x="1052513" y="4211638"/>
            <a:ext cx="2663825" cy="2016125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794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9E1F6-2AE8-48BB-B403-4B71241F8C6B}" type="datetimeFigureOut">
              <a:rPr kumimoji="1" lang="ja-JP" altLang="en-US" smtClean="0"/>
              <a:t>2014/2/8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9A4A2-CEEB-4753-B852-67D937252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6892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74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3404" y="6876256"/>
            <a:ext cx="4114800" cy="755651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692696" y="817032"/>
            <a:ext cx="5544616" cy="5699183"/>
          </a:xfrm>
        </p:spPr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0768" y="7668344"/>
            <a:ext cx="4114800" cy="1073149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62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7025878"/>
            <a:ext cx="4114800" cy="755651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980728" y="817033"/>
            <a:ext cx="2639653" cy="3034887"/>
          </a:xfrm>
        </p:spPr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92685"/>
            <a:ext cx="4114800" cy="1073149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テキスト プレースホルダー 3"/>
          <p:cNvSpPr txBox="1">
            <a:spLocks/>
          </p:cNvSpPr>
          <p:nvPr/>
        </p:nvSpPr>
        <p:spPr>
          <a:xfrm>
            <a:off x="1340768" y="7812360"/>
            <a:ext cx="4114800" cy="1073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18" name="図プレースホルダー 2"/>
          <p:cNvSpPr>
            <a:spLocks noGrp="1"/>
          </p:cNvSpPr>
          <p:nvPr>
            <p:ph type="pic" idx="1"/>
          </p:nvPr>
        </p:nvSpPr>
        <p:spPr>
          <a:xfrm>
            <a:off x="980728" y="3923928"/>
            <a:ext cx="2639653" cy="3034887"/>
          </a:xfrm>
        </p:spPr>
      </p:sp>
    </p:spTree>
    <p:extLst>
      <p:ext uri="{BB962C8B-B14F-4D97-AF65-F5344CB8AC3E}">
        <p14:creationId xmlns:p14="http://schemas.microsoft.com/office/powerpoint/2010/main" val="402103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7236296"/>
            <a:ext cx="4114800" cy="755651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933674" y="755576"/>
            <a:ext cx="2384177" cy="3178903"/>
          </a:xfrm>
        </p:spPr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0768" y="8061927"/>
            <a:ext cx="4114800" cy="1073149"/>
          </a:xfrm>
        </p:spPr>
        <p:txBody>
          <a:bodyPr>
            <a:normAutofit/>
          </a:bodyPr>
          <a:lstStyle/>
          <a:p>
            <a:endParaRPr kumimoji="1" lang="ja-JP" altLang="en-US" sz="2000" b="1" dirty="0"/>
          </a:p>
        </p:txBody>
      </p:sp>
      <p:sp>
        <p:nvSpPr>
          <p:cNvPr id="5" name="図プレースホルダー 2"/>
          <p:cNvSpPr>
            <a:spLocks noGrp="1"/>
          </p:cNvSpPr>
          <p:nvPr>
            <p:ph type="pic" idx="1"/>
          </p:nvPr>
        </p:nvSpPr>
        <p:spPr>
          <a:xfrm>
            <a:off x="933674" y="4011961"/>
            <a:ext cx="2384177" cy="3178903"/>
          </a:xfrm>
        </p:spPr>
      </p:sp>
      <p:sp>
        <p:nvSpPr>
          <p:cNvPr id="6" name="図プレースホルダー 2"/>
          <p:cNvSpPr>
            <a:spLocks noGrp="1"/>
          </p:cNvSpPr>
          <p:nvPr>
            <p:ph type="pic" idx="1"/>
          </p:nvPr>
        </p:nvSpPr>
        <p:spPr>
          <a:xfrm>
            <a:off x="3671802" y="755576"/>
            <a:ext cx="2384177" cy="3178903"/>
          </a:xfrm>
        </p:spPr>
      </p:sp>
      <p:sp>
        <p:nvSpPr>
          <p:cNvPr id="7" name="図プレースホルダー 2"/>
          <p:cNvSpPr>
            <a:spLocks noGrp="1"/>
          </p:cNvSpPr>
          <p:nvPr>
            <p:ph type="pic" idx="1"/>
          </p:nvPr>
        </p:nvSpPr>
        <p:spPr>
          <a:xfrm>
            <a:off x="3671802" y="4011961"/>
            <a:ext cx="2384177" cy="3178903"/>
          </a:xfrm>
        </p:spPr>
      </p:sp>
    </p:spTree>
    <p:extLst>
      <p:ext uri="{BB962C8B-B14F-4D97-AF65-F5344CB8AC3E}">
        <p14:creationId xmlns:p14="http://schemas.microsoft.com/office/powerpoint/2010/main" val="174144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0768" y="8244408"/>
            <a:ext cx="4114800" cy="755651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0768" y="640974"/>
            <a:ext cx="1872208" cy="1848609"/>
          </a:xfrm>
        </p:spPr>
      </p:sp>
      <p:sp>
        <p:nvSpPr>
          <p:cNvPr id="5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0768" y="2654562"/>
            <a:ext cx="1872208" cy="1835019"/>
          </a:xfrm>
        </p:spPr>
      </p:sp>
      <p:sp>
        <p:nvSpPr>
          <p:cNvPr id="7" name="図プレースホルダー 2"/>
          <p:cNvSpPr txBox="1">
            <a:spLocks/>
          </p:cNvSpPr>
          <p:nvPr/>
        </p:nvSpPr>
        <p:spPr>
          <a:xfrm>
            <a:off x="3789040" y="827584"/>
            <a:ext cx="1872208" cy="1848609"/>
          </a:xfrm>
          <a:prstGeom prst="rect">
            <a:avLst/>
          </a:prstGeom>
        </p:spPr>
      </p:sp>
      <p:sp>
        <p:nvSpPr>
          <p:cNvPr id="8" name="図プレースホルダー 2"/>
          <p:cNvSpPr txBox="1">
            <a:spLocks/>
          </p:cNvSpPr>
          <p:nvPr/>
        </p:nvSpPr>
        <p:spPr>
          <a:xfrm>
            <a:off x="3789040" y="827584"/>
            <a:ext cx="1872208" cy="1848609"/>
          </a:xfrm>
          <a:prstGeom prst="rect">
            <a:avLst/>
          </a:prstGeom>
        </p:spPr>
      </p:sp>
      <p:sp>
        <p:nvSpPr>
          <p:cNvPr id="10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0768" y="4670786"/>
            <a:ext cx="1872208" cy="1835019"/>
          </a:xfrm>
        </p:spPr>
      </p:sp>
      <p:sp>
        <p:nvSpPr>
          <p:cNvPr id="11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0768" y="6660232"/>
            <a:ext cx="1872208" cy="1835019"/>
          </a:xfrm>
        </p:spPr>
      </p:sp>
      <p:sp>
        <p:nvSpPr>
          <p:cNvPr id="12" name="図プレースホルダー 2"/>
          <p:cNvSpPr>
            <a:spLocks noGrp="1"/>
          </p:cNvSpPr>
          <p:nvPr>
            <p:ph type="pic" idx="1"/>
          </p:nvPr>
        </p:nvSpPr>
        <p:spPr>
          <a:xfrm>
            <a:off x="3645024" y="640974"/>
            <a:ext cx="1872208" cy="1848609"/>
          </a:xfrm>
        </p:spPr>
      </p:sp>
      <p:sp>
        <p:nvSpPr>
          <p:cNvPr id="13" name="図プレースホルダー 2"/>
          <p:cNvSpPr>
            <a:spLocks noGrp="1"/>
          </p:cNvSpPr>
          <p:nvPr>
            <p:ph type="pic" idx="1"/>
          </p:nvPr>
        </p:nvSpPr>
        <p:spPr>
          <a:xfrm>
            <a:off x="3645024" y="2654562"/>
            <a:ext cx="1872208" cy="1835019"/>
          </a:xfrm>
        </p:spPr>
      </p:sp>
      <p:sp>
        <p:nvSpPr>
          <p:cNvPr id="14" name="図プレースホルダー 2"/>
          <p:cNvSpPr>
            <a:spLocks noGrp="1"/>
          </p:cNvSpPr>
          <p:nvPr>
            <p:ph type="pic" idx="1"/>
          </p:nvPr>
        </p:nvSpPr>
        <p:spPr>
          <a:xfrm>
            <a:off x="3626363" y="4670786"/>
            <a:ext cx="1872208" cy="1835019"/>
          </a:xfrm>
        </p:spPr>
      </p:sp>
      <p:sp>
        <p:nvSpPr>
          <p:cNvPr id="15" name="図プレースホルダー 2"/>
          <p:cNvSpPr>
            <a:spLocks noGrp="1"/>
          </p:cNvSpPr>
          <p:nvPr>
            <p:ph type="pic" idx="1"/>
          </p:nvPr>
        </p:nvSpPr>
        <p:spPr>
          <a:xfrm>
            <a:off x="3628999" y="6660232"/>
            <a:ext cx="1872208" cy="1835019"/>
          </a:xfrm>
        </p:spPr>
      </p:sp>
    </p:spTree>
    <p:extLst>
      <p:ext uri="{BB962C8B-B14F-4D97-AF65-F5344CB8AC3E}">
        <p14:creationId xmlns:p14="http://schemas.microsoft.com/office/powerpoint/2010/main" val="119534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0768" y="6804248"/>
            <a:ext cx="4114800" cy="755651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742137" y="464872"/>
            <a:ext cx="5306990" cy="6195360"/>
          </a:xfrm>
        </p:spPr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0768" y="7740352"/>
            <a:ext cx="4114800" cy="1073149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450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74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0</Words>
  <Application>Microsoft Office PowerPoint</Application>
  <PresentationFormat>画面に合わせる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ono</dc:creator>
  <cp:lastModifiedBy>ono</cp:lastModifiedBy>
  <cp:revision>13</cp:revision>
  <dcterms:created xsi:type="dcterms:W3CDTF">2014-02-08T04:24:21Z</dcterms:created>
  <dcterms:modified xsi:type="dcterms:W3CDTF">2014-02-08T09:39:20Z</dcterms:modified>
</cp:coreProperties>
</file>